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4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8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1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8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5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7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2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49E93-6D7E-F34A-84D6-A7585C6C1285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6F9B-69A0-3E41-9552-D9EDAE584D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2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1000" y="3155959"/>
            <a:ext cx="4848764" cy="31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91000" y="3994431"/>
            <a:ext cx="4848764" cy="31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91000" y="4513735"/>
            <a:ext cx="4848764" cy="31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91000" y="5368999"/>
            <a:ext cx="4848764" cy="31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1000" y="2655864"/>
            <a:ext cx="4848764" cy="31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91000" y="1799862"/>
            <a:ext cx="4848764" cy="31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91000" y="4496205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12972" y="4496205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4952" y="4496205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91000" y="3155590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95812" y="3153909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17784" y="3154278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91000" y="1799862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04392" y="1799862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7784" y="1799862"/>
            <a:ext cx="1604812" cy="11841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67871" y="5471965"/>
            <a:ext cx="429095" cy="43144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78767" y="1656415"/>
            <a:ext cx="429095" cy="43144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0971" y="54719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36862" y="16531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8841" y="2111183"/>
            <a:ext cx="1513770" cy="54468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8841" y="3466911"/>
            <a:ext cx="1513770" cy="54468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7234" y="4818163"/>
            <a:ext cx="1513770" cy="54468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506" y="5499760"/>
            <a:ext cx="132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FRUSTRATIE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07862" y="1653152"/>
            <a:ext cx="95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DROOM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900736" y="5505075"/>
            <a:ext cx="39278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68187" y="5287299"/>
            <a:ext cx="1809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TRANSFORMATIE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875404" y="3721169"/>
            <a:ext cx="39278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45860" y="3502181"/>
            <a:ext cx="79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NAAM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96826" y="867532"/>
            <a:ext cx="3084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Naam van jouw unieke aanbod</a:t>
            </a:r>
          </a:p>
          <a:p>
            <a:pPr algn="ctr"/>
            <a:r>
              <a:rPr lang="nl-NL" dirty="0"/>
              <a:t>Eventueel een ondertitel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71141" y="49179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95812" y="49179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94495" y="49032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91004" y="35365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15675" y="35365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14358" y="35218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91004" y="219714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15675" y="219714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14358" y="2182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2000" y="4903280"/>
            <a:ext cx="77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Fase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2000" y="3522343"/>
            <a:ext cx="77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Fase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2000" y="2208130"/>
            <a:ext cx="77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Fase 3</a:t>
            </a:r>
          </a:p>
        </p:txBody>
      </p:sp>
      <p:sp>
        <p:nvSpPr>
          <p:cNvPr id="56" name="LEVEL 4"/>
          <p:cNvSpPr txBox="1"/>
          <p:nvPr/>
        </p:nvSpPr>
        <p:spPr>
          <a:xfrm>
            <a:off x="1728833" y="234839"/>
            <a:ext cx="5512330" cy="80021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9" tIns="91439" rIns="91439" bIns="91439" numCol="1" anchor="ctr">
            <a:spAutoFit/>
          </a:bodyPr>
          <a:lstStyle>
            <a:lvl1pPr>
              <a:buClr>
                <a:srgbClr val="333333"/>
              </a:buClr>
              <a:buFont typeface="Lucida Grande"/>
              <a:defRPr sz="4800" cap="small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cap="non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lang="nl-NL" sz="4000" cap="small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Lucida Grande"/>
                <a:ea typeface="Lucida Grande"/>
                <a:cs typeface="Lucida Grande"/>
                <a:sym typeface="Lucida Grande"/>
              </a:rPr>
              <a:t>Transformatieschema</a:t>
            </a:r>
            <a:endParaRPr sz="4000" cap="small" dirty="0">
              <a:solidFill>
                <a:srgbClr val="333333"/>
              </a:solidFill>
              <a:uFill>
                <a:solidFill>
                  <a:srgbClr val="333333"/>
                </a:solidFill>
              </a:uFill>
              <a:latin typeface="Lucida Grande"/>
              <a:ea typeface="Lucida Grande"/>
              <a:cs typeface="Lucida Grande"/>
              <a:sym typeface="Lucida Grande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875404" y="4667819"/>
            <a:ext cx="39278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45860" y="4448831"/>
            <a:ext cx="142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ONDERWERP</a:t>
            </a:r>
          </a:p>
        </p:txBody>
      </p:sp>
    </p:spTree>
    <p:extLst>
      <p:ext uri="{BB962C8B-B14F-4D97-AF65-F5344CB8AC3E}">
        <p14:creationId xmlns:p14="http://schemas.microsoft.com/office/powerpoint/2010/main" val="312362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8659</TotalTime>
  <Words>31</Words>
  <Application>Microsoft Macintosh PowerPoint</Application>
  <PresentationFormat>Diavoorstelling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Bongenaar</dc:creator>
  <cp:lastModifiedBy>Strack van Schijndel, J.</cp:lastModifiedBy>
  <cp:revision>19</cp:revision>
  <dcterms:created xsi:type="dcterms:W3CDTF">2019-12-03T19:38:28Z</dcterms:created>
  <dcterms:modified xsi:type="dcterms:W3CDTF">2020-12-24T13:52:00Z</dcterms:modified>
</cp:coreProperties>
</file>